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0"/>
  </p:normalViewPr>
  <p:slideViewPr>
    <p:cSldViewPr snapToGrid="0" snapToObjects="1">
      <p:cViewPr>
        <p:scale>
          <a:sx n="93" d="100"/>
          <a:sy n="93" d="100"/>
        </p:scale>
        <p:origin x="78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10.JPEG>
</file>

<file path=ppt/media/image11.JPEG>
</file>

<file path=ppt/media/image12.JPEG>
</file>

<file path=ppt/media/image13.JPEG>
</file>

<file path=ppt/media/image14.tiff>
</file>

<file path=ppt/media/image15.png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FDE3E-51B1-DD4B-8C92-7C30D5F9C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1B1A5C-71DA-224C-93C0-F22BF46B6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392BEE-32FA-C14E-BDFE-EE7BFEA36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485A7-B503-A44D-8E4C-08E7207326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B8BA5-4B49-5047-BBE7-DE94A2F49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634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BF600-0E83-2644-B47C-05A708C80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D8CE26-B448-014F-975A-9E678CA0B8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B84DFB-FA0D-AE40-B01C-140166909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3ADB7-F1F3-A042-BE5D-8C1FFE516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385BD4-0B4F-2E4F-8C0B-8F7534126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084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DDC57E-773D-D143-AC99-E3698ACC56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F15E89-0F12-7F4A-B5C8-1D3D72F9E6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62AEC-55C1-6A4A-A69C-6108C0110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F1C56-A623-354D-94C2-12464B2CB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D3D43B-674C-BC47-9919-341304269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808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2AABE-7ACE-E647-BEE1-2F4F949AC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927D2-53F4-AD44-B1BC-8C1A08557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683457-62F5-4D4B-AFF3-7D55DDAAF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068C7-993C-074D-B9AA-67BACB031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4C60E1-5CED-5843-A995-0701F4406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125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0F557-455D-444B-9119-6C3313208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1F67F-7F32-5743-AF96-455364AB40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87184-6807-ED47-A182-85F8AB88B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4D37D-A053-F14C-BBB8-26C26076D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32B7B-B2D9-0E4C-BCC1-499FE51F3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157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4D0B6-7938-954E-870C-EC2E65BCA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EE984-8D9F-8F47-96FA-FC9A108C1D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FE9005-920A-4F43-BB61-121F8C2B0B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33AB3B-0C8C-1A4D-8D72-08E246ADC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6D2ABB-E88D-DB4E-A5F4-F9B198CBA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AAF532-C6AF-8244-BCE6-DA8F51177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66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03918-DBF5-B94B-8CBD-34AF7F304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A6501B-348D-8646-9C8B-C538200B3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BFD5E35-870A-9F47-ACF0-871DBE23F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9D5264-4D60-D440-A12A-1232D749D6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5BA206-778A-C14E-B156-7010FFBDF6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17C26-D533-2B41-80C6-131E3BDEA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DD0115A-A1A6-374F-BE62-90A296CA0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43CFDD-4AE5-9347-AEA6-3D83B68FC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8840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7DFF4-16B9-4E4B-9350-05FE94FC4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E15F2C-4196-4D48-B0E0-0AC7EB4F4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E452FA-7D4F-264E-B67D-D54689381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D8B06D-1691-8D4D-AE69-D9DE400D3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550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53EFC2-D863-1845-A7B1-A1A32EF3A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A99E47-D0AD-F44E-BA64-700130634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6AF7D-47BD-2C4D-A6BD-B2FF45D19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430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4770C-3924-E249-A47C-EFE111903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C57F6B-02C0-9644-ADE8-462156E92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F3413C-1942-1440-9748-BF61367E2E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4AEAFF-5897-7D46-8A3B-570F7FBEB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2CD77A-E3C5-EF47-808E-7410B577F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3AB559-021A-2F49-A745-D2AF1A16C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072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10996-22A8-5F4E-8AC7-AB4BA454E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EE8A38D-075F-4747-8CC1-CF8FF789A4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739814-6FF3-3542-9B26-690280C3BC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EAF637-A104-F648-BD27-D27037092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7D39C4-55FD-4546-82FD-4E4F82694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417F40-DA88-1A4A-A127-90F64F7E5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114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9ACB7B-38C9-B34D-BB7D-1501B53241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AD4AF8-FF18-AE42-8DE6-6CF308C3D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D470C-2FAB-F741-9FF0-2A81372FE2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F7291-44F4-4D44-AB5B-5534DB5BE792}" type="datetimeFigureOut">
              <a:rPr lang="en-US" smtClean="0"/>
              <a:t>10/22/20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97BC7E-CF26-8445-B7EB-51A75CAC6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02992-7918-3B41-AAD3-5046A42C2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6042F-B059-F846-AF51-666EB7051C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157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13" Type="http://schemas.openxmlformats.org/officeDocument/2006/relationships/image" Target="../media/image12.JPEG"/><Relationship Id="rId18" Type="http://schemas.openxmlformats.org/officeDocument/2006/relationships/image" Target="../media/image1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12" Type="http://schemas.openxmlformats.org/officeDocument/2006/relationships/image" Target="../media/image11.JPEG"/><Relationship Id="rId17" Type="http://schemas.openxmlformats.org/officeDocument/2006/relationships/image" Target="../media/image16.tiff"/><Relationship Id="rId2" Type="http://schemas.openxmlformats.org/officeDocument/2006/relationships/image" Target="../media/image1.tiff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11" Type="http://schemas.openxmlformats.org/officeDocument/2006/relationships/image" Target="../media/image10.JPEG"/><Relationship Id="rId5" Type="http://schemas.openxmlformats.org/officeDocument/2006/relationships/image" Target="../media/image4.tiff"/><Relationship Id="rId15" Type="http://schemas.openxmlformats.org/officeDocument/2006/relationships/image" Target="../media/image14.tiff"/><Relationship Id="rId10" Type="http://schemas.openxmlformats.org/officeDocument/2006/relationships/image" Target="../media/image9.JPEG"/><Relationship Id="rId4" Type="http://schemas.openxmlformats.org/officeDocument/2006/relationships/image" Target="../media/image3.tiff"/><Relationship Id="rId9" Type="http://schemas.openxmlformats.org/officeDocument/2006/relationships/image" Target="../media/image8.tiff"/><Relationship Id="rId1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C17A968-E5E3-C34D-8560-D06A32537FED}"/>
              </a:ext>
            </a:extLst>
          </p:cNvPr>
          <p:cNvPicPr preferRelativeResize="0"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638157" y="1993280"/>
            <a:ext cx="822960" cy="6400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088D5C-8363-704F-ADAE-27E559D3A745}"/>
              </a:ext>
            </a:extLst>
          </p:cNvPr>
          <p:cNvPicPr preferRelativeResize="0"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396353" y="1876816"/>
            <a:ext cx="822960" cy="6400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F28BE12-B48A-AA44-8948-E8087CF81AB0}"/>
              </a:ext>
            </a:extLst>
          </p:cNvPr>
          <p:cNvPicPr preferRelativeResize="0"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1486688" y="2480163"/>
            <a:ext cx="822960" cy="6400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29F71A-9391-064A-BACF-A21657AF3A9F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2217472" y="2580210"/>
            <a:ext cx="822960" cy="6400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DCE5A2B-66AB-E141-B8B9-928E7FFC32CB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016264" y="3503457"/>
            <a:ext cx="822960" cy="64008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2999250-0125-2044-845C-031043909E8C}"/>
              </a:ext>
            </a:extLst>
          </p:cNvPr>
          <p:cNvPicPr preferRelativeResize="0"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2515777" y="3660406"/>
            <a:ext cx="822960" cy="6400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571747F-CE01-EF47-BF91-E3791F7A8C74}"/>
              </a:ext>
            </a:extLst>
          </p:cNvPr>
          <p:cNvPicPr preferRelativeResize="0"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1953126" y="4164124"/>
            <a:ext cx="822960" cy="6400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AE64D97-05E2-0348-A5D1-AE684227D6FC}"/>
              </a:ext>
            </a:extLst>
          </p:cNvPr>
          <p:cNvPicPr preferRelativeResize="0"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2824891" y="4059701"/>
            <a:ext cx="822960" cy="6400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747B90-16F7-E44A-A972-1FC1D1AF2B9F}"/>
              </a:ext>
            </a:extLst>
          </p:cNvPr>
          <p:cNvPicPr preferRelativeResize="0"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3745357" y="2452197"/>
            <a:ext cx="822960" cy="6400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33C5447-5FA8-FC42-AC7A-EF1AA505A1DE}"/>
              </a:ext>
            </a:extLst>
          </p:cNvPr>
          <p:cNvPicPr preferRelativeResize="0">
            <a:picLocks/>
          </p:cNvPicPr>
          <p:nvPr/>
        </p:nvPicPr>
        <p:blipFill>
          <a:blip r:embed="rId11"/>
          <a:stretch>
            <a:fillRect/>
          </a:stretch>
        </p:blipFill>
        <p:spPr>
          <a:xfrm>
            <a:off x="4428190" y="2559730"/>
            <a:ext cx="822960" cy="6400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904D150-603B-4444-A5A3-2564D9E5153C}"/>
              </a:ext>
            </a:extLst>
          </p:cNvPr>
          <p:cNvPicPr preferRelativeResize="0">
            <a:picLocks/>
          </p:cNvPicPr>
          <p:nvPr/>
        </p:nvPicPr>
        <p:blipFill>
          <a:blip r:embed="rId12"/>
          <a:stretch>
            <a:fillRect/>
          </a:stretch>
        </p:blipFill>
        <p:spPr>
          <a:xfrm>
            <a:off x="4288063" y="3052511"/>
            <a:ext cx="822960" cy="64008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104E35-061C-2048-A651-9C8852A14E25}"/>
              </a:ext>
            </a:extLst>
          </p:cNvPr>
          <p:cNvPicPr preferRelativeResize="0">
            <a:picLocks/>
          </p:cNvPicPr>
          <p:nvPr/>
        </p:nvPicPr>
        <p:blipFill>
          <a:blip r:embed="rId13"/>
          <a:stretch>
            <a:fillRect/>
          </a:stretch>
        </p:blipFill>
        <p:spPr>
          <a:xfrm>
            <a:off x="3876583" y="3347108"/>
            <a:ext cx="822960" cy="640080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86E22FC5-64EA-6B41-8DF2-48AF102C211F}"/>
              </a:ext>
            </a:extLst>
          </p:cNvPr>
          <p:cNvSpPr/>
          <p:nvPr/>
        </p:nvSpPr>
        <p:spPr>
          <a:xfrm>
            <a:off x="715929" y="1547491"/>
            <a:ext cx="4876800" cy="3522134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BACF4C8-3BC2-0E49-8042-B6508B5EAB8A}"/>
              </a:ext>
            </a:extLst>
          </p:cNvPr>
          <p:cNvPicPr preferRelativeResize="0">
            <a:picLocks/>
          </p:cNvPicPr>
          <p:nvPr/>
        </p:nvPicPr>
        <p:blipFill>
          <a:blip r:embed="rId14"/>
          <a:stretch>
            <a:fillRect/>
          </a:stretch>
        </p:blipFill>
        <p:spPr>
          <a:xfrm>
            <a:off x="9455660" y="1374646"/>
            <a:ext cx="822960" cy="64008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9D22D708-2339-BF48-9526-0028078617C6}"/>
              </a:ext>
            </a:extLst>
          </p:cNvPr>
          <p:cNvPicPr preferRelativeResize="0"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7775236" y="2406354"/>
            <a:ext cx="822960" cy="64008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944C15B9-FC8B-1F48-96EA-DB3E1192A137}"/>
              </a:ext>
            </a:extLst>
          </p:cNvPr>
          <p:cNvPicPr preferRelativeResize="0">
            <a:picLocks/>
          </p:cNvPicPr>
          <p:nvPr/>
        </p:nvPicPr>
        <p:blipFill>
          <a:blip r:embed="rId16"/>
          <a:stretch>
            <a:fillRect/>
          </a:stretch>
        </p:blipFill>
        <p:spPr>
          <a:xfrm>
            <a:off x="7582561" y="1113870"/>
            <a:ext cx="822960" cy="640080"/>
          </a:xfrm>
          <a:prstGeom prst="rect">
            <a:avLst/>
          </a:prstGeom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85CE2D51-DE47-254C-9946-F01A438CF195}"/>
              </a:ext>
            </a:extLst>
          </p:cNvPr>
          <p:cNvSpPr/>
          <p:nvPr/>
        </p:nvSpPr>
        <p:spPr>
          <a:xfrm>
            <a:off x="6655432" y="856488"/>
            <a:ext cx="4129249" cy="2336800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 34">
            <a:extLst>
              <a:ext uri="{FF2B5EF4-FFF2-40B4-BE49-F238E27FC236}">
                <a16:creationId xmlns:a16="http://schemas.microsoft.com/office/drawing/2014/main" id="{FA8FD2BE-A259-EB49-A2B0-DC843856F9AA}"/>
              </a:ext>
            </a:extLst>
          </p:cNvPr>
          <p:cNvSpPr/>
          <p:nvPr/>
        </p:nvSpPr>
        <p:spPr>
          <a:xfrm>
            <a:off x="8734209" y="885374"/>
            <a:ext cx="457200" cy="1236133"/>
          </a:xfrm>
          <a:custGeom>
            <a:avLst/>
            <a:gdLst>
              <a:gd name="connsiteX0" fmla="*/ 457200 w 457200"/>
              <a:gd name="connsiteY0" fmla="*/ 0 h 1236133"/>
              <a:gd name="connsiteX1" fmla="*/ 152400 w 457200"/>
              <a:gd name="connsiteY1" fmla="*/ 508000 h 1236133"/>
              <a:gd name="connsiteX2" fmla="*/ 186267 w 457200"/>
              <a:gd name="connsiteY2" fmla="*/ 965200 h 1236133"/>
              <a:gd name="connsiteX3" fmla="*/ 0 w 457200"/>
              <a:gd name="connsiteY3" fmla="*/ 1236133 h 12361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7200" h="1236133">
                <a:moveTo>
                  <a:pt x="457200" y="0"/>
                </a:moveTo>
                <a:cubicBezTo>
                  <a:pt x="327377" y="173566"/>
                  <a:pt x="197555" y="347133"/>
                  <a:pt x="152400" y="508000"/>
                </a:cubicBezTo>
                <a:cubicBezTo>
                  <a:pt x="107245" y="668867"/>
                  <a:pt x="211667" y="843845"/>
                  <a:pt x="186267" y="965200"/>
                </a:cubicBezTo>
                <a:cubicBezTo>
                  <a:pt x="160867" y="1086555"/>
                  <a:pt x="80433" y="1161344"/>
                  <a:pt x="0" y="1236133"/>
                </a:cubicBezTo>
              </a:path>
            </a:pathLst>
          </a:cu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 37">
            <a:extLst>
              <a:ext uri="{FF2B5EF4-FFF2-40B4-BE49-F238E27FC236}">
                <a16:creationId xmlns:a16="http://schemas.microsoft.com/office/drawing/2014/main" id="{890D87EB-47B5-904E-864C-7D4C490E1651}"/>
              </a:ext>
            </a:extLst>
          </p:cNvPr>
          <p:cNvSpPr/>
          <p:nvPr/>
        </p:nvSpPr>
        <p:spPr>
          <a:xfrm>
            <a:off x="6842656" y="2038252"/>
            <a:ext cx="1894541" cy="474715"/>
          </a:xfrm>
          <a:custGeom>
            <a:avLst/>
            <a:gdLst>
              <a:gd name="connsiteX0" fmla="*/ 1894541 w 1894541"/>
              <a:gd name="connsiteY0" fmla="*/ 68315 h 474715"/>
              <a:gd name="connsiteX1" fmla="*/ 1326777 w 1894541"/>
              <a:gd name="connsiteY1" fmla="*/ 14527 h 474715"/>
              <a:gd name="connsiteX2" fmla="*/ 788894 w 1894541"/>
              <a:gd name="connsiteY2" fmla="*/ 301397 h 474715"/>
              <a:gd name="connsiteX3" fmla="*/ 245035 w 1894541"/>
              <a:gd name="connsiteY3" fmla="*/ 295421 h 474715"/>
              <a:gd name="connsiteX4" fmla="*/ 0 w 1894541"/>
              <a:gd name="connsiteY4" fmla="*/ 474715 h 474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94541" h="474715">
                <a:moveTo>
                  <a:pt x="1894541" y="68315"/>
                </a:moveTo>
                <a:cubicBezTo>
                  <a:pt x="1702796" y="21997"/>
                  <a:pt x="1511051" y="-24320"/>
                  <a:pt x="1326777" y="14527"/>
                </a:cubicBezTo>
                <a:cubicBezTo>
                  <a:pt x="1142502" y="53374"/>
                  <a:pt x="969184" y="254581"/>
                  <a:pt x="788894" y="301397"/>
                </a:cubicBezTo>
                <a:cubicBezTo>
                  <a:pt x="608604" y="348213"/>
                  <a:pt x="376517" y="266535"/>
                  <a:pt x="245035" y="295421"/>
                </a:cubicBezTo>
                <a:cubicBezTo>
                  <a:pt x="113553" y="324307"/>
                  <a:pt x="28886" y="457782"/>
                  <a:pt x="0" y="474715"/>
                </a:cubicBezTo>
              </a:path>
            </a:pathLst>
          </a:cu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reeform 38">
            <a:extLst>
              <a:ext uri="{FF2B5EF4-FFF2-40B4-BE49-F238E27FC236}">
                <a16:creationId xmlns:a16="http://schemas.microsoft.com/office/drawing/2014/main" id="{7F929FDA-0B33-EA4A-9513-83F408F57BCB}"/>
              </a:ext>
            </a:extLst>
          </p:cNvPr>
          <p:cNvSpPr/>
          <p:nvPr/>
        </p:nvSpPr>
        <p:spPr>
          <a:xfrm>
            <a:off x="8731221" y="2112543"/>
            <a:ext cx="1177364" cy="854636"/>
          </a:xfrm>
          <a:custGeom>
            <a:avLst/>
            <a:gdLst>
              <a:gd name="connsiteX0" fmla="*/ 0 w 1177364"/>
              <a:gd name="connsiteY0" fmla="*/ 0 h 854636"/>
              <a:gd name="connsiteX1" fmla="*/ 352612 w 1177364"/>
              <a:gd name="connsiteY1" fmla="*/ 292847 h 854636"/>
              <a:gd name="connsiteX2" fmla="*/ 567764 w 1177364"/>
              <a:gd name="connsiteY2" fmla="*/ 663388 h 854636"/>
              <a:gd name="connsiteX3" fmla="*/ 1069788 w 1177364"/>
              <a:gd name="connsiteY3" fmla="*/ 800847 h 854636"/>
              <a:gd name="connsiteX4" fmla="*/ 1177364 w 1177364"/>
              <a:gd name="connsiteY4" fmla="*/ 854636 h 8546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7364" h="854636">
                <a:moveTo>
                  <a:pt x="0" y="0"/>
                </a:moveTo>
                <a:cubicBezTo>
                  <a:pt x="128992" y="91141"/>
                  <a:pt x="257985" y="182282"/>
                  <a:pt x="352612" y="292847"/>
                </a:cubicBezTo>
                <a:cubicBezTo>
                  <a:pt x="447239" y="403412"/>
                  <a:pt x="448235" y="578721"/>
                  <a:pt x="567764" y="663388"/>
                </a:cubicBezTo>
                <a:cubicBezTo>
                  <a:pt x="687293" y="748055"/>
                  <a:pt x="968188" y="768972"/>
                  <a:pt x="1069788" y="800847"/>
                </a:cubicBezTo>
                <a:cubicBezTo>
                  <a:pt x="1171388" y="832722"/>
                  <a:pt x="1174376" y="843679"/>
                  <a:pt x="1177364" y="854636"/>
                </a:cubicBezTo>
              </a:path>
            </a:pathLst>
          </a:cu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43BA909-724E-FC49-95CA-471048B0DB27}"/>
              </a:ext>
            </a:extLst>
          </p:cNvPr>
          <p:cNvCxnSpPr>
            <a:cxnSpLocks/>
          </p:cNvCxnSpPr>
          <p:nvPr/>
        </p:nvCxnSpPr>
        <p:spPr>
          <a:xfrm>
            <a:off x="5974364" y="3404534"/>
            <a:ext cx="5344800" cy="0"/>
          </a:xfrm>
          <a:prstGeom prst="line">
            <a:avLst/>
          </a:prstGeom>
          <a:ln w="50800" cmpd="sng">
            <a:solidFill>
              <a:schemeClr val="tx1">
                <a:lumMod val="65000"/>
                <a:lumOff val="3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5D5E51DB-9685-1340-AAAD-990AC5B769A4}"/>
              </a:ext>
            </a:extLst>
          </p:cNvPr>
          <p:cNvPicPr preferRelativeResize="0">
            <a:picLocks/>
          </p:cNvPicPr>
          <p:nvPr/>
        </p:nvPicPr>
        <p:blipFill>
          <a:blip r:embed="rId14"/>
          <a:stretch>
            <a:fillRect/>
          </a:stretch>
        </p:blipFill>
        <p:spPr>
          <a:xfrm>
            <a:off x="9525144" y="3810283"/>
            <a:ext cx="822960" cy="64008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CCA39F74-C7FE-E64E-A699-E6E40BDD027B}"/>
              </a:ext>
            </a:extLst>
          </p:cNvPr>
          <p:cNvPicPr preferRelativeResize="0"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8194585" y="5487975"/>
            <a:ext cx="822960" cy="64008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0872A66C-B621-7B45-9B64-9E64547A2454}"/>
              </a:ext>
            </a:extLst>
          </p:cNvPr>
          <p:cNvPicPr preferRelativeResize="0">
            <a:picLocks/>
          </p:cNvPicPr>
          <p:nvPr/>
        </p:nvPicPr>
        <p:blipFill>
          <a:blip r:embed="rId16"/>
          <a:stretch>
            <a:fillRect/>
          </a:stretch>
        </p:blipFill>
        <p:spPr>
          <a:xfrm>
            <a:off x="7856913" y="3766139"/>
            <a:ext cx="822960" cy="64008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96839B2-066D-8B44-AF9F-847FB809E1D9}"/>
              </a:ext>
            </a:extLst>
          </p:cNvPr>
          <p:cNvPicPr preferRelativeResize="0">
            <a:picLocks/>
          </p:cNvPicPr>
          <p:nvPr/>
        </p:nvPicPr>
        <p:blipFill>
          <a:blip r:embed="rId17"/>
          <a:stretch>
            <a:fillRect/>
          </a:stretch>
        </p:blipFill>
        <p:spPr>
          <a:xfrm>
            <a:off x="9541008" y="4922156"/>
            <a:ext cx="822960" cy="64008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B442CFDF-770B-F348-B3E7-DF59B6982EA2}"/>
              </a:ext>
            </a:extLst>
          </p:cNvPr>
          <p:cNvPicPr preferRelativeResize="0">
            <a:picLocks/>
          </p:cNvPicPr>
          <p:nvPr/>
        </p:nvPicPr>
        <p:blipFill>
          <a:blip r:embed="rId18"/>
          <a:stretch>
            <a:fillRect/>
          </a:stretch>
        </p:blipFill>
        <p:spPr>
          <a:xfrm>
            <a:off x="6885227" y="4706270"/>
            <a:ext cx="822960" cy="640080"/>
          </a:xfrm>
          <a:prstGeom prst="rect">
            <a:avLst/>
          </a:prstGeom>
        </p:spPr>
      </p:pic>
      <p:sp>
        <p:nvSpPr>
          <p:cNvPr id="47" name="Oval 46">
            <a:extLst>
              <a:ext uri="{FF2B5EF4-FFF2-40B4-BE49-F238E27FC236}">
                <a16:creationId xmlns:a16="http://schemas.microsoft.com/office/drawing/2014/main" id="{528A61A6-DF47-6C44-BCEA-EC13A5F0F387}"/>
              </a:ext>
            </a:extLst>
          </p:cNvPr>
          <p:cNvSpPr/>
          <p:nvPr/>
        </p:nvSpPr>
        <p:spPr>
          <a:xfrm>
            <a:off x="7423763" y="3567604"/>
            <a:ext cx="1575694" cy="1072031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A0E6F43-B48C-FE4F-90A2-D513FC641DCF}"/>
              </a:ext>
            </a:extLst>
          </p:cNvPr>
          <p:cNvSpPr/>
          <p:nvPr/>
        </p:nvSpPr>
        <p:spPr>
          <a:xfrm>
            <a:off x="7946138" y="5272000"/>
            <a:ext cx="1346423" cy="1072031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4482F511-E5C5-5043-BFA1-364BA80ECDBD}"/>
              </a:ext>
            </a:extLst>
          </p:cNvPr>
          <p:cNvSpPr/>
          <p:nvPr/>
        </p:nvSpPr>
        <p:spPr>
          <a:xfrm>
            <a:off x="9310255" y="3663251"/>
            <a:ext cx="1190643" cy="934145"/>
          </a:xfrm>
          <a:prstGeom prst="ellipse">
            <a:avLst/>
          </a:prstGeom>
          <a:noFill/>
          <a:ln w="317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0811C64-6B13-6047-864F-948C6363FDB3}"/>
              </a:ext>
            </a:extLst>
          </p:cNvPr>
          <p:cNvSpPr txBox="1"/>
          <p:nvPr/>
        </p:nvSpPr>
        <p:spPr>
          <a:xfrm>
            <a:off x="1836882" y="5213751"/>
            <a:ext cx="24639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 Set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082A0C0-AB75-C34B-88F6-C758A16CCABD}"/>
              </a:ext>
            </a:extLst>
          </p:cNvPr>
          <p:cNvSpPr txBox="1"/>
          <p:nvPr/>
        </p:nvSpPr>
        <p:spPr>
          <a:xfrm>
            <a:off x="6972675" y="281072"/>
            <a:ext cx="40831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Close set recognition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96C6F45-9225-0749-B908-3F20A79376A3}"/>
              </a:ext>
            </a:extLst>
          </p:cNvPr>
          <p:cNvSpPr txBox="1"/>
          <p:nvPr/>
        </p:nvSpPr>
        <p:spPr>
          <a:xfrm>
            <a:off x="6972675" y="6236840"/>
            <a:ext cx="40318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set recognition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D1702462-5849-D542-B72F-6C069B0A9016}"/>
              </a:ext>
            </a:extLst>
          </p:cNvPr>
          <p:cNvSpPr/>
          <p:nvPr/>
        </p:nvSpPr>
        <p:spPr>
          <a:xfrm>
            <a:off x="8865513" y="4456658"/>
            <a:ext cx="269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2">
                    <a:lumMod val="75000"/>
                  </a:schemeClr>
                </a:solidFill>
                <a:effectLst/>
              </a:rPr>
              <a:t>?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D75D838-C45A-814E-9CD6-49631A1E5AED}"/>
              </a:ext>
            </a:extLst>
          </p:cNvPr>
          <p:cNvSpPr/>
          <p:nvPr/>
        </p:nvSpPr>
        <p:spPr>
          <a:xfrm>
            <a:off x="10811696" y="3816867"/>
            <a:ext cx="269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2">
                    <a:lumMod val="75000"/>
                  </a:schemeClr>
                </a:solidFill>
                <a:effectLst/>
              </a:rPr>
              <a:t>?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54C745D3-1659-1149-A51A-6A326007F197}"/>
              </a:ext>
            </a:extLst>
          </p:cNvPr>
          <p:cNvSpPr/>
          <p:nvPr/>
        </p:nvSpPr>
        <p:spPr>
          <a:xfrm>
            <a:off x="6943625" y="3896843"/>
            <a:ext cx="269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2">
                    <a:lumMod val="75000"/>
                  </a:schemeClr>
                </a:solidFill>
                <a:effectLst/>
              </a:rPr>
              <a:t>?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D429027-268E-364E-9059-FF421CE87AFC}"/>
              </a:ext>
            </a:extLst>
          </p:cNvPr>
          <p:cNvSpPr/>
          <p:nvPr/>
        </p:nvSpPr>
        <p:spPr>
          <a:xfrm>
            <a:off x="8477988" y="4564645"/>
            <a:ext cx="269144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5400" b="1" cap="none" spc="0" dirty="0">
                <a:ln/>
                <a:solidFill>
                  <a:schemeClr val="accent2">
                    <a:lumMod val="75000"/>
                  </a:schemeClr>
                </a:solidFill>
                <a:effectLst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93378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12</Words>
  <Application>Microsoft Macintosh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 Ma</dc:creator>
  <cp:lastModifiedBy>Xu Ma</cp:lastModifiedBy>
  <cp:revision>15</cp:revision>
  <cp:lastPrinted>2020-10-22T17:07:59Z</cp:lastPrinted>
  <dcterms:created xsi:type="dcterms:W3CDTF">2020-10-22T17:07:53Z</dcterms:created>
  <dcterms:modified xsi:type="dcterms:W3CDTF">2020-10-22T21:00:29Z</dcterms:modified>
</cp:coreProperties>
</file>

<file path=docProps/thumbnail.jpeg>
</file>